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296"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81627"/>
  </p:normalViewPr>
  <p:slideViewPr>
    <p:cSldViewPr snapToGrid="0" snapToObjects="1">
      <p:cViewPr varScale="1">
        <p:scale>
          <a:sx n="92" d="100"/>
          <a:sy n="92"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5" name="Registrazione schermo 4">
            <a:hlinkClick r:id="" action="ppaction://media"/>
            <a:extLst>
              <a:ext uri="{FF2B5EF4-FFF2-40B4-BE49-F238E27FC236}">
                <a16:creationId xmlns:a16="http://schemas.microsoft.com/office/drawing/2014/main" id="{ECFFD674-4DF3-4306-896D-1A7BFBE32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072" y="1742642"/>
            <a:ext cx="6871855" cy="5044891"/>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3428</Words>
  <Application>Microsoft Macintosh PowerPoint</Application>
  <PresentationFormat>Presentazione su schermo (4:3)</PresentationFormat>
  <Paragraphs>297</Paragraphs>
  <Slides>47</Slides>
  <Notes>34</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88</cp:revision>
  <dcterms:created xsi:type="dcterms:W3CDTF">2019-05-15T14:10:37Z</dcterms:created>
  <dcterms:modified xsi:type="dcterms:W3CDTF">2019-06-03T09:26:54Z</dcterms:modified>
</cp:coreProperties>
</file>